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Libre Franklin Black" pitchFamily="2" charset="0"/>
      <p:regular r:id="rId16"/>
      <p:bold r:id="rId17"/>
      <p:boldItalic r:id="rId18"/>
    </p:embeddedFont>
    <p:embeddedFont>
      <p:font typeface="Special Elit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877"/>
          <a:stretch>
            <a:fillRect/>
          </a:stretch>
        </p:blipFill>
        <p:spPr>
          <a:xfrm>
            <a:off x="3030307" y="1318118"/>
            <a:ext cx="12227386" cy="76507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19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99906">
            <a:off x="2446558" y="1432864"/>
            <a:ext cx="4142978" cy="129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000000"/>
                </a:solidFill>
                <a:latin typeface="Canva Sans Bold"/>
              </a:rPr>
              <a:t>Memes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25216" y="9559830"/>
            <a:ext cx="1950588" cy="54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3"/>
              </a:lnSpc>
            </a:pPr>
            <a:r>
              <a:rPr lang="en-US" sz="1559">
                <a:solidFill>
                  <a:srgbClr val="FFFFFF"/>
                </a:solidFill>
                <a:latin typeface="Canva Sans"/>
              </a:rPr>
              <a:t>C044- Amishi Desai</a:t>
            </a:r>
          </a:p>
          <a:p>
            <a:pPr algn="r">
              <a:lnSpc>
                <a:spcPts val="2183"/>
              </a:lnSpc>
            </a:pPr>
            <a:r>
              <a:rPr lang="en-US" sz="1559">
                <a:solidFill>
                  <a:srgbClr val="FFFFFF"/>
                </a:solidFill>
                <a:latin typeface="Canva Sans"/>
              </a:rPr>
              <a:t>C049- Chahel Gupta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2133"/>
          <a:stretch>
            <a:fillRect/>
          </a:stretch>
        </p:blipFill>
        <p:spPr>
          <a:xfrm>
            <a:off x="10326903" y="382414"/>
            <a:ext cx="7608672" cy="95221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11983"/>
            <a:ext cx="9958226" cy="10275017"/>
            <a:chOff x="0" y="0"/>
            <a:chExt cx="2622743" cy="2706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2743" cy="2706177"/>
            </a:xfrm>
            <a:custGeom>
              <a:avLst/>
              <a:gdLst/>
              <a:ahLst/>
              <a:cxnLst/>
              <a:rect l="l" t="t" r="r" b="b"/>
              <a:pathLst>
                <a:path w="2622743" h="2706177">
                  <a:moveTo>
                    <a:pt x="0" y="0"/>
                  </a:moveTo>
                  <a:lnTo>
                    <a:pt x="2622743" y="0"/>
                  </a:lnTo>
                  <a:lnTo>
                    <a:pt x="2622743" y="2706177"/>
                  </a:lnTo>
                  <a:lnTo>
                    <a:pt x="0" y="2706177"/>
                  </a:lnTo>
                  <a:close/>
                </a:path>
              </a:pathLst>
            </a:custGeom>
            <a:solidFill>
              <a:srgbClr val="E2F88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7725" y="369017"/>
            <a:ext cx="9020671" cy="118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3"/>
              </a:lnSpc>
              <a:spcBef>
                <a:spcPct val="0"/>
              </a:spcBef>
            </a:pPr>
            <a:r>
              <a:rPr lang="en-US" sz="6931" dirty="0">
                <a:solidFill>
                  <a:srgbClr val="000000"/>
                </a:solidFill>
                <a:latin typeface="Libre Franklin Black Bold"/>
              </a:rPr>
              <a:t>WHAT IS A MEME?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8777" y="1333500"/>
            <a:ext cx="8929619" cy="370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8"/>
              </a:lnSpc>
            </a:pPr>
            <a:endParaRPr dirty="0"/>
          </a:p>
          <a:p>
            <a:pPr algn="just">
              <a:lnSpc>
                <a:spcPts val="3764"/>
              </a:lnSpc>
            </a:pPr>
            <a:r>
              <a:rPr lang="en-US" sz="2688" dirty="0">
                <a:solidFill>
                  <a:srgbClr val="000000"/>
                </a:solidFill>
                <a:latin typeface="Special Elite"/>
              </a:rPr>
              <a:t>It is a package that conveys the idea of a unit of cultural transmission or a unit of imitation. </a:t>
            </a:r>
          </a:p>
          <a:p>
            <a:pPr algn="just">
              <a:lnSpc>
                <a:spcPts val="3764"/>
              </a:lnSpc>
            </a:pPr>
            <a:endParaRPr lang="en-US" sz="2688" dirty="0">
              <a:solidFill>
                <a:srgbClr val="000000"/>
              </a:solidFill>
              <a:latin typeface="Special Elite"/>
            </a:endParaRPr>
          </a:p>
          <a:p>
            <a:pPr algn="just">
              <a:lnSpc>
                <a:spcPts val="3764"/>
              </a:lnSpc>
            </a:pPr>
            <a:r>
              <a:rPr lang="en-US" sz="2688" dirty="0">
                <a:solidFill>
                  <a:srgbClr val="000000"/>
                </a:solidFill>
                <a:latin typeface="Special Elite"/>
              </a:rPr>
              <a:t>This famous term "meme" was coined by evolutionary biologist Richard Dawkins in 1976, while he was attempting to determine why some behaviors were common in human societies.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5974018"/>
            <a:ext cx="4279287" cy="4312982"/>
          </a:xfrm>
          <a:prstGeom prst="rect">
            <a:avLst/>
          </a:prstGeom>
        </p:spPr>
      </p:pic>
      <p:pic>
        <p:nvPicPr>
          <p:cNvPr id="9" name="k3g-kareena-kapoor-hrithik-roshan-sonu-nigam-alka-yagnik">
            <a:hlinkClick r:id="" action="ppaction://media"/>
            <a:extLst>
              <a:ext uri="{FF2B5EF4-FFF2-40B4-BE49-F238E27FC236}">
                <a16:creationId xmlns:a16="http://schemas.microsoft.com/office/drawing/2014/main" id="{12C34FEF-9C5B-6E46-A05B-7FDC6943B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09623" y="155503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0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4670" y="4957436"/>
            <a:ext cx="6173805" cy="5329564"/>
            <a:chOff x="0" y="0"/>
            <a:chExt cx="1626023" cy="14036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6023" cy="1403671"/>
            </a:xfrm>
            <a:custGeom>
              <a:avLst/>
              <a:gdLst/>
              <a:ahLst/>
              <a:cxnLst/>
              <a:rect l="l" t="t" r="r" b="b"/>
              <a:pathLst>
                <a:path w="1626023" h="1403671">
                  <a:moveTo>
                    <a:pt x="0" y="0"/>
                  </a:moveTo>
                  <a:lnTo>
                    <a:pt x="1626023" y="0"/>
                  </a:lnTo>
                  <a:lnTo>
                    <a:pt x="1626023" y="1403671"/>
                  </a:lnTo>
                  <a:lnTo>
                    <a:pt x="0" y="1403671"/>
                  </a:lnTo>
                  <a:close/>
                </a:path>
              </a:pathLst>
            </a:custGeom>
            <a:solidFill>
              <a:srgbClr val="FFFFFF"/>
            </a:solidFill>
            <a:ln w="47625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339" y="4314868"/>
            <a:ext cx="8088323" cy="5940832"/>
            <a:chOff x="0" y="0"/>
            <a:chExt cx="10784430" cy="792110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854867"/>
              <a:ext cx="10784430" cy="606624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336839" y="0"/>
              <a:ext cx="3646059" cy="680314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073982" y="4928861"/>
            <a:ext cx="5049902" cy="803721"/>
            <a:chOff x="0" y="0"/>
            <a:chExt cx="2553474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53474" cy="406400"/>
            </a:xfrm>
            <a:custGeom>
              <a:avLst/>
              <a:gdLst/>
              <a:ahLst/>
              <a:cxnLst/>
              <a:rect l="l" t="t" r="r" b="b"/>
              <a:pathLst>
                <a:path w="2553474" h="406400">
                  <a:moveTo>
                    <a:pt x="0" y="0"/>
                  </a:moveTo>
                  <a:lnTo>
                    <a:pt x="2553474" y="0"/>
                  </a:lnTo>
                  <a:lnTo>
                    <a:pt x="2553474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26460" tIns="26460" rIns="26460" bIns="2646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16417">
            <a:off x="7099621" y="4942883"/>
            <a:ext cx="502261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099650" y="4949739"/>
            <a:ext cx="4980578" cy="71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4"/>
              </a:lnSpc>
              <a:spcBef>
                <a:spcPct val="0"/>
              </a:spcBef>
            </a:pPr>
            <a:r>
              <a:rPr lang="en-US" sz="2046">
                <a:solidFill>
                  <a:srgbClr val="000000"/>
                </a:solidFill>
                <a:latin typeface="Canva Sans Bold"/>
              </a:rPr>
              <a:t>Everyone trying to make new sentences on telegram  </a:t>
            </a:r>
          </a:p>
        </p:txBody>
      </p:sp>
      <p:sp>
        <p:nvSpPr>
          <p:cNvPr id="15" name="AutoShape 15"/>
          <p:cNvSpPr/>
          <p:nvPr/>
        </p:nvSpPr>
        <p:spPr>
          <a:xfrm rot="5400000">
            <a:off x="4435356" y="7573226"/>
            <a:ext cx="532858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11719">
            <a:off x="9460267" y="7617234"/>
            <a:ext cx="527696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-341246" y="11983"/>
            <a:ext cx="19084667" cy="4916878"/>
            <a:chOff x="0" y="0"/>
            <a:chExt cx="5026414" cy="12949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26415" cy="1294980"/>
            </a:xfrm>
            <a:custGeom>
              <a:avLst/>
              <a:gdLst/>
              <a:ahLst/>
              <a:cxnLst/>
              <a:rect l="l" t="t" r="r" b="b"/>
              <a:pathLst>
                <a:path w="5026415" h="1294980">
                  <a:moveTo>
                    <a:pt x="0" y="0"/>
                  </a:moveTo>
                  <a:lnTo>
                    <a:pt x="5026415" y="0"/>
                  </a:lnTo>
                  <a:lnTo>
                    <a:pt x="5026415" y="1294980"/>
                  </a:lnTo>
                  <a:lnTo>
                    <a:pt x="0" y="1294980"/>
                  </a:lnTo>
                  <a:close/>
                </a:path>
              </a:pathLst>
            </a:custGeom>
            <a:solidFill>
              <a:srgbClr val="E2F88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AutoShape 27"/>
          <p:cNvSpPr/>
          <p:nvPr/>
        </p:nvSpPr>
        <p:spPr>
          <a:xfrm rot="-2740">
            <a:off x="-1" y="4935566"/>
            <a:ext cx="70758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384717">
            <a:off x="-2666348" y="7630902"/>
            <a:ext cx="535650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00000">
            <a:off x="15020745" y="0"/>
            <a:ext cx="3300890" cy="330089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63019" y="2057719"/>
            <a:ext cx="16796281" cy="216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0"/>
              </a:lnSpc>
            </a:pPr>
            <a:r>
              <a:rPr lang="en-US" sz="3122">
                <a:solidFill>
                  <a:srgbClr val="000000"/>
                </a:solidFill>
                <a:latin typeface="Special Elite"/>
              </a:rPr>
              <a:t>Memes have become our daily life and we don't even notice it. </a:t>
            </a:r>
          </a:p>
          <a:p>
            <a:pPr algn="just">
              <a:lnSpc>
                <a:spcPts val="4370"/>
              </a:lnSpc>
              <a:spcBef>
                <a:spcPct val="0"/>
              </a:spcBef>
            </a:pPr>
            <a:r>
              <a:rPr lang="en-US" sz="3122">
                <a:solidFill>
                  <a:srgbClr val="000000"/>
                </a:solidFill>
                <a:latin typeface="Special Elite"/>
              </a:rPr>
              <a:t>They are being used in almost every conversation, be it a text message or stickers or posts, and now they are being used by companies and the government as well.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692289-0F69-6A58-D28A-A468C05DB45D}"/>
              </a:ext>
            </a:extLst>
          </p:cNvPr>
          <p:cNvGrpSpPr/>
          <p:nvPr/>
        </p:nvGrpSpPr>
        <p:grpSpPr>
          <a:xfrm>
            <a:off x="-341246" y="5190526"/>
            <a:ext cx="18459613" cy="5070807"/>
            <a:chOff x="-341246" y="5190526"/>
            <a:chExt cx="18459613" cy="50708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3265" t="44449" r="3800" b="3686"/>
            <a:stretch>
              <a:fillRect/>
            </a:stretch>
          </p:blipFill>
          <p:spPr>
            <a:xfrm>
              <a:off x="12230889" y="7149553"/>
              <a:ext cx="5887478" cy="297347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099650" y="5720780"/>
              <a:ext cx="4980578" cy="4540553"/>
            </a:xfrm>
            <a:prstGeom prst="rect">
              <a:avLst/>
            </a:prstGeom>
          </p:spPr>
        </p:pic>
        <p:sp>
          <p:nvSpPr>
            <p:cNvPr id="17" name="AutoShape 17"/>
            <p:cNvSpPr/>
            <p:nvPr/>
          </p:nvSpPr>
          <p:spPr>
            <a:xfrm>
              <a:off x="7099650" y="10235665"/>
              <a:ext cx="4980578" cy="0"/>
            </a:xfrm>
            <a:prstGeom prst="line">
              <a:avLst/>
            </a:prstGeom>
            <a:ln w="476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2140">
              <a:off x="7099536" y="5715093"/>
              <a:ext cx="501466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12349317" y="5245240"/>
              <a:ext cx="814060" cy="81406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36343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2349317" y="5190526"/>
              <a:ext cx="868777" cy="868774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33160"/>
                </a:stretch>
              </a:blipFill>
            </p:spPr>
          </p:sp>
        </p:grpSp>
        <p:sp>
          <p:nvSpPr>
            <p:cNvPr id="29" name="AutoShape 29"/>
            <p:cNvSpPr/>
            <p:nvPr/>
          </p:nvSpPr>
          <p:spPr>
            <a:xfrm rot="472">
              <a:off x="11906" y="10242771"/>
              <a:ext cx="7111571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8"/>
            <a:srcRect l="20781" t="20894" r="16053" b="20493"/>
            <a:stretch>
              <a:fillRect/>
            </a:stretch>
          </p:blipFill>
          <p:spPr>
            <a:xfrm rot="3905477">
              <a:off x="15020933" y="7515156"/>
              <a:ext cx="1176018" cy="1384649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9"/>
            <a:srcRect b="49132"/>
            <a:stretch>
              <a:fillRect/>
            </a:stretch>
          </p:blipFill>
          <p:spPr>
            <a:xfrm>
              <a:off x="14733363" y="8636290"/>
              <a:ext cx="2192066" cy="1486737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-341246" y="6316475"/>
              <a:ext cx="1608530" cy="2225945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12349317" y="6268850"/>
              <a:ext cx="4576112" cy="7196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  <a:spcBef>
                  <a:spcPct val="0"/>
                </a:spcBef>
              </a:pPr>
              <a:r>
                <a:rPr lang="en-US" sz="2042" dirty="0">
                  <a:solidFill>
                    <a:srgbClr val="000000"/>
                  </a:solidFill>
                  <a:latin typeface="Canva Sans Bold"/>
                </a:rPr>
                <a:t>No one:</a:t>
              </a:r>
            </a:p>
            <a:p>
              <a:pPr>
                <a:lnSpc>
                  <a:spcPts val="2859"/>
                </a:lnSpc>
                <a:spcBef>
                  <a:spcPct val="0"/>
                </a:spcBef>
              </a:pPr>
              <a:r>
                <a:rPr lang="en-US" sz="2042" dirty="0">
                  <a:solidFill>
                    <a:srgbClr val="000000"/>
                  </a:solidFill>
                  <a:latin typeface="Canva Sans Bold"/>
                </a:rPr>
                <a:t>C048 talking to other B2 people: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651110" y="6586703"/>
              <a:ext cx="5968" cy="562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1"/>
                </a:lnSpc>
              </a:pPr>
              <a:endParaRPr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3456219" y="5248076"/>
              <a:ext cx="1564526" cy="7015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6"/>
                </a:lnSpc>
              </a:pPr>
              <a:r>
                <a:rPr lang="en-US" sz="2004" dirty="0">
                  <a:solidFill>
                    <a:srgbClr val="000000"/>
                  </a:solidFill>
                  <a:latin typeface="Canva Sans Bold"/>
                </a:rPr>
                <a:t>C044 AD</a:t>
              </a:r>
            </a:p>
            <a:p>
              <a:pPr algn="ctr">
                <a:lnSpc>
                  <a:spcPts val="2806"/>
                </a:lnSpc>
              </a:pPr>
              <a:r>
                <a:rPr lang="en-US" sz="2004" dirty="0">
                  <a:solidFill>
                    <a:srgbClr val="000000"/>
                  </a:solidFill>
                  <a:latin typeface="Canva Sans"/>
                </a:rPr>
                <a:t>@AD_here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63019" y="586938"/>
            <a:ext cx="14557726" cy="110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4"/>
              </a:lnSpc>
              <a:spcBef>
                <a:spcPct val="0"/>
              </a:spcBef>
            </a:pPr>
            <a:r>
              <a:rPr lang="en-US" sz="6431" dirty="0">
                <a:solidFill>
                  <a:srgbClr val="000000"/>
                </a:solidFill>
                <a:latin typeface="Libre Franklin Black"/>
              </a:rPr>
              <a:t>MEMES, MEMES EVERYWHERE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79704" y="11983"/>
            <a:ext cx="8481441" cy="10275017"/>
            <a:chOff x="0" y="0"/>
            <a:chExt cx="2233795" cy="27061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3795" cy="2706177"/>
            </a:xfrm>
            <a:custGeom>
              <a:avLst/>
              <a:gdLst/>
              <a:ahLst/>
              <a:cxnLst/>
              <a:rect l="l" t="t" r="r" b="b"/>
              <a:pathLst>
                <a:path w="2233795" h="2706177">
                  <a:moveTo>
                    <a:pt x="0" y="0"/>
                  </a:moveTo>
                  <a:lnTo>
                    <a:pt x="2233795" y="0"/>
                  </a:lnTo>
                  <a:lnTo>
                    <a:pt x="2233795" y="2706177"/>
                  </a:lnTo>
                  <a:lnTo>
                    <a:pt x="0" y="2706177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04450" y="6526177"/>
            <a:ext cx="6713066" cy="37728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79704" y="323398"/>
            <a:ext cx="8108296" cy="268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3"/>
              </a:lnSpc>
            </a:pPr>
            <a:r>
              <a:rPr lang="en-US" sz="7731" dirty="0">
                <a:solidFill>
                  <a:srgbClr val="000000"/>
                </a:solidFill>
                <a:latin typeface="Libre Franklin Black Bold"/>
              </a:rPr>
              <a:t>MEME </a:t>
            </a:r>
          </a:p>
          <a:p>
            <a:pPr algn="ctr">
              <a:lnSpc>
                <a:spcPts val="10823"/>
              </a:lnSpc>
              <a:spcBef>
                <a:spcPct val="0"/>
              </a:spcBef>
            </a:pPr>
            <a:r>
              <a:rPr lang="en-US" sz="7731" dirty="0">
                <a:solidFill>
                  <a:srgbClr val="000000"/>
                </a:solidFill>
                <a:latin typeface="Libre Franklin Black Bold"/>
              </a:rPr>
              <a:t>MARKETING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81275" y="3515077"/>
            <a:ext cx="7105154" cy="3199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Special Elite Bold"/>
              </a:rPr>
              <a:t>When a brand’s marketing strategy includes the use of memes, it’s called meme marketing. Meme marketing is no less than an art.</a:t>
            </a:r>
          </a:p>
          <a:p>
            <a:pPr algn="just">
              <a:lnSpc>
                <a:spcPts val="3174"/>
              </a:lnSpc>
              <a:spcBef>
                <a:spcPct val="0"/>
              </a:spcBef>
            </a:pPr>
            <a:endParaRPr lang="en-US" sz="2267">
              <a:solidFill>
                <a:srgbClr val="000000"/>
              </a:solidFill>
              <a:latin typeface="Special Elite Bold"/>
            </a:endParaRPr>
          </a:p>
          <a:p>
            <a:pPr algn="just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000000"/>
                </a:solidFill>
                <a:latin typeface="Special Elite Bold"/>
              </a:rPr>
              <a:t>It is an art by which the brands display their discounts, deals, and their promotions in a meme. Then they implant these memes in the meme community.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C88A3-F6F2-DF92-FB7B-525767A4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65" y="11983"/>
            <a:ext cx="10327795" cy="103680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63049" y="1689354"/>
            <a:ext cx="6055349" cy="61028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689354"/>
            <a:ext cx="6063049" cy="66894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87" r="187" b="1120"/>
          <a:stretch>
            <a:fillRect/>
          </a:stretch>
        </p:blipFill>
        <p:spPr>
          <a:xfrm>
            <a:off x="6014636" y="7792196"/>
            <a:ext cx="6194144" cy="25329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9562"/>
          <a:stretch>
            <a:fillRect/>
          </a:stretch>
        </p:blipFill>
        <p:spPr>
          <a:xfrm>
            <a:off x="-122998" y="7792196"/>
            <a:ext cx="6186047" cy="249480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1983"/>
            <a:ext cx="18288000" cy="1677371"/>
            <a:chOff x="0" y="0"/>
            <a:chExt cx="4816593" cy="441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41777"/>
            </a:xfrm>
            <a:custGeom>
              <a:avLst/>
              <a:gdLst/>
              <a:ahLst/>
              <a:cxnLst/>
              <a:rect l="l" t="t" r="r" b="b"/>
              <a:pathLst>
                <a:path w="4816592" h="441777">
                  <a:moveTo>
                    <a:pt x="0" y="0"/>
                  </a:moveTo>
                  <a:lnTo>
                    <a:pt x="4816592" y="0"/>
                  </a:lnTo>
                  <a:lnTo>
                    <a:pt x="4816592" y="441777"/>
                  </a:lnTo>
                  <a:lnTo>
                    <a:pt x="0" y="441777"/>
                  </a:lnTo>
                  <a:close/>
                </a:path>
              </a:pathLst>
            </a:custGeom>
            <a:solidFill>
              <a:srgbClr val="C9E26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26974">
            <a:off x="1749412" y="5940552"/>
            <a:ext cx="859791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5426974">
            <a:off x="7919350" y="5940926"/>
            <a:ext cx="859791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10791047">
            <a:off x="-31" y="1665542"/>
            <a:ext cx="1828806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t="397"/>
          <a:stretch>
            <a:fillRect/>
          </a:stretch>
        </p:blipFill>
        <p:spPr>
          <a:xfrm>
            <a:off x="12227830" y="1713167"/>
            <a:ext cx="6060294" cy="606280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5089" r="9129"/>
          <a:stretch>
            <a:fillRect/>
          </a:stretch>
        </p:blipFill>
        <p:spPr>
          <a:xfrm>
            <a:off x="12227830" y="7795022"/>
            <a:ext cx="6468099" cy="230015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2227830" y="10016387"/>
            <a:ext cx="6060170" cy="270613"/>
            <a:chOff x="0" y="0"/>
            <a:chExt cx="1596094" cy="71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96094" cy="71273"/>
            </a:xfrm>
            <a:custGeom>
              <a:avLst/>
              <a:gdLst/>
              <a:ahLst/>
              <a:cxnLst/>
              <a:rect l="l" t="t" r="r" b="b"/>
              <a:pathLst>
                <a:path w="1596094" h="71273">
                  <a:moveTo>
                    <a:pt x="0" y="0"/>
                  </a:moveTo>
                  <a:lnTo>
                    <a:pt x="1596094" y="0"/>
                  </a:lnTo>
                  <a:lnTo>
                    <a:pt x="1596094" y="71273"/>
                  </a:lnTo>
                  <a:lnTo>
                    <a:pt x="0" y="7127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33664" y="254869"/>
            <a:ext cx="9020671" cy="107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4"/>
              </a:lnSpc>
              <a:spcBef>
                <a:spcPct val="0"/>
              </a:spcBef>
            </a:pPr>
            <a:r>
              <a:rPr lang="en-US" sz="6331" dirty="0">
                <a:solidFill>
                  <a:srgbClr val="000000"/>
                </a:solidFill>
                <a:latin typeface="Libre Franklin Black"/>
              </a:rPr>
              <a:t>MUMBAI POLICE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19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299" r="2299"/>
          <a:stretch>
            <a:fillRect/>
          </a:stretch>
        </p:blipFill>
        <p:spPr>
          <a:xfrm rot="95811">
            <a:off x="1865945" y="129745"/>
            <a:ext cx="9403374" cy="657115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35283" y="220119"/>
            <a:ext cx="18288000" cy="102819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1219" t="67323" r="17346"/>
          <a:stretch>
            <a:fillRect/>
          </a:stretch>
        </p:blipFill>
        <p:spPr>
          <a:xfrm>
            <a:off x="6496745" y="6802072"/>
            <a:ext cx="4059879" cy="34798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7942">
            <a:off x="8664065" y="6353529"/>
            <a:ext cx="2923742" cy="4641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5216" y="9559830"/>
            <a:ext cx="1950588" cy="54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83"/>
              </a:lnSpc>
            </a:pPr>
            <a:r>
              <a:rPr lang="en-US" sz="1559">
                <a:solidFill>
                  <a:srgbClr val="FFFFFF"/>
                </a:solidFill>
                <a:latin typeface="Canva Sans"/>
              </a:rPr>
              <a:t>C044- Amishi Desai</a:t>
            </a:r>
          </a:p>
          <a:p>
            <a:pPr algn="r">
              <a:lnSpc>
                <a:spcPts val="2183"/>
              </a:lnSpc>
            </a:pPr>
            <a:r>
              <a:rPr lang="en-US" sz="1559">
                <a:solidFill>
                  <a:srgbClr val="FFFFFF"/>
                </a:solidFill>
                <a:latin typeface="Canva Sans"/>
              </a:rPr>
              <a:t>C049- Chahel Gupta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203</Words>
  <Application>Microsoft Office PowerPoint</Application>
  <PresentationFormat>Custom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Libre Franklin Black Bold</vt:lpstr>
      <vt:lpstr>Special Elite Bold</vt:lpstr>
      <vt:lpstr>Canva Sans Bold</vt:lpstr>
      <vt:lpstr>Special Elite</vt:lpstr>
      <vt:lpstr>Calibri</vt:lpstr>
      <vt:lpstr>Canva Sans</vt:lpstr>
      <vt:lpstr>Libre Franklin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memes</dc:title>
  <dc:creator>Chahel Gupta</dc:creator>
  <cp:lastModifiedBy>Amishi Desai Desai</cp:lastModifiedBy>
  <cp:revision>4</cp:revision>
  <dcterms:created xsi:type="dcterms:W3CDTF">2006-08-16T00:00:00Z</dcterms:created>
  <dcterms:modified xsi:type="dcterms:W3CDTF">2023-01-10T16:14:04Z</dcterms:modified>
  <dc:identifier>DAFXQYi-LIo</dc:identifier>
</cp:coreProperties>
</file>